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3830"/>
    <a:srgbClr val="B039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DDAC9D-858C-4451-8022-E5442810F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D3C817D-977F-4DAB-96D2-5C269DAEB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47FCA1-9609-4309-A280-D0E7DF5D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3500E5-969F-458B-9922-26290B4E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D6EF13-FF93-4F75-B2F6-527E548F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4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370A1D-D4F8-4129-BAF7-E7A52875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829EC39-8AEF-4E87-B3CD-803DCD913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BBC676-9C0E-44B7-A711-628EBBCD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7C3AEE-C1C9-42AF-8D99-0B3A7BF3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86E8AB-0BFA-470F-8B2F-9ACF4497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254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768FDE5-82EC-49A3-BDB9-9431B1B51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4C7DDD-F2D7-4357-A959-B3273241D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C45CA3-AC06-457B-995C-6135FE4B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34E955-219D-409F-956F-11BD8E13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AC9C1C-C871-4C5D-A731-2ADC1811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57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2985B3-24B1-45C9-8BCA-FFE4D6C3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8E8E76-BC6A-413B-9602-EC84B3CC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4AA6A5-24FD-4522-8E62-757D691F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4033D4C-1BBA-4CAC-A563-CD1754FB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03B52C-C8E4-4143-86EB-03E00F70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32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2FEC86-FD0C-4E29-BA19-AD6C1357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FE04610-B777-42AD-B2BF-C7B735E8E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5F35FA-32AC-407C-AE06-00910F2C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EB8663-1D6B-4B77-9AB7-A2808241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607CEA-2716-4DE1-BB78-72A28EDD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92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1A2191-9E60-4AB2-AFA2-7D1903F3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57A996-92A9-4E00-B3FC-8FE8A6C20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B412F36-B13B-41E1-AEB8-7F510D18E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856200A-C0F9-48F5-BA3A-B2E750FD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6FDC019-85AC-45F5-83EF-5A8BCD6B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E76E36-4512-4260-B278-19AD23AD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02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41C896-EA67-465E-BAF9-48D5BCF91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DE8CB5-896B-496A-A124-EF47FE9FD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45747F3-8C1E-4FDF-A15E-E3F60C5CA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E703C87-E69F-4480-945E-29A9C38D2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44A023-485D-473E-A920-65D417A0E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3990051-2A3D-4AF4-81CF-61F842B9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399CFA1-903C-4D38-9486-ED72FD50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FCC4AEC-7C03-4ED2-985C-8A7881D2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34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D70FEF-17D8-4DF2-A9A3-57D7461A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9081CC7-2A86-4FE0-9082-AFACC5FF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42444BD-7166-4869-879F-6A04AEFA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618B2D7-6528-4A52-ACA3-54D4E9CF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578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E7709B4-80B9-44BC-94F5-D81F246E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C981D8D-BEB0-41EF-B37E-443E6D15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735D8C1-7BD5-41DE-A04E-9DE9C57B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87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467432-56A1-46C9-8916-8F767EB7F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238777-20E6-418C-9392-5ECA1825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D7D332-D263-4F55-8384-A47C4461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D5926F-D23A-43B7-9F1A-8821711B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07C09C-949B-4B57-AED3-09B12D08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B8B199-D657-4D97-B2AF-D4FB754B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86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5C2F16-F743-492D-B180-18FA84822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3A3F826-727B-40E7-9464-6B6D5DC6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FBDABD1-B769-4945-9031-7EBFBB815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2120E3B-89C4-4BB5-BD95-3CFE20AE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F9AF5F0-1039-4B17-9A90-650A64CD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4FC02E-17DE-418E-8273-A5BDCAC3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317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3088994-2573-4E42-AB09-85DC0718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4D35A5-2A81-44F2-A769-97AD368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8E8216-FF6A-4837-80BF-68E602AE3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1A5E-8D03-4571-9A83-80B3B14FD21C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FBF53E-0F8D-432E-86A0-800BE3CD6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C38474-E240-4813-872B-D2A52E9D1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F7A3-F01E-4E80-BEC6-75957C0F5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27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F20E82AE-1423-4782-A7C8-4F612E928267}"/>
              </a:ext>
            </a:extLst>
          </p:cNvPr>
          <p:cNvSpPr/>
          <p:nvPr/>
        </p:nvSpPr>
        <p:spPr>
          <a:xfrm>
            <a:off x="3397330" y="2115235"/>
            <a:ext cx="82513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solidFill>
                  <a:srgbClr val="B03931"/>
                </a:solidFill>
                <a:latin typeface="Arial Narrow" panose="020B0606020202030204" pitchFamily="34" charset="0"/>
                <a:ea typeface="Microsoft JhengHei Light" panose="020B0304030504040204" pitchFamily="34" charset="-120"/>
              </a:rPr>
              <a:t>Title</a:t>
            </a:r>
            <a:endParaRPr kumimoji="0" lang="el-GR" sz="2800" b="1" i="0" u="none" strike="noStrike" kern="1200" cap="all" spc="0" normalizeH="0" baseline="0" noProof="0" dirty="0">
              <a:ln>
                <a:noFill/>
              </a:ln>
              <a:solidFill>
                <a:srgbClr val="B03931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</a:endParaRP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95F5472-EF10-401C-814E-F72B400885EB}"/>
              </a:ext>
            </a:extLst>
          </p:cNvPr>
          <p:cNvSpPr/>
          <p:nvPr/>
        </p:nvSpPr>
        <p:spPr>
          <a:xfrm>
            <a:off x="7307000" y="3429000"/>
            <a:ext cx="4341701" cy="1129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en-US" sz="2400" b="1" u="sng" dirty="0">
                <a:latin typeface="Arial Narrow" panose="020B0606020202030204" pitchFamily="34" charset="0"/>
              </a:rPr>
              <a:t>Presenting Author</a:t>
            </a:r>
            <a:r>
              <a:rPr lang="en-US" sz="2400" baseline="30000" dirty="0">
                <a:latin typeface="Arial Narrow" panose="020B0606020202030204" pitchFamily="34" charset="0"/>
                <a:ea typeface="Microsoft Sans Serif" panose="020B0604020202020204" pitchFamily="34" charset="0"/>
              </a:rPr>
              <a:t>1</a:t>
            </a:r>
            <a:r>
              <a:rPr lang="en-US" sz="2400" b="1" dirty="0">
                <a:latin typeface="Arial Narrow" panose="020B0606020202030204" pitchFamily="34" charset="0"/>
              </a:rPr>
              <a:t>, Co-Author</a:t>
            </a:r>
            <a:r>
              <a:rPr lang="en-US" sz="2400" baseline="30000" dirty="0">
                <a:latin typeface="Arial Narrow" panose="020B0606020202030204" pitchFamily="34" charset="0"/>
                <a:ea typeface="Microsoft Sans Serif" panose="020B0604020202020204" pitchFamily="34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, …</a:t>
            </a:r>
          </a:p>
          <a:p>
            <a:pPr lvl="0" algn="r">
              <a:lnSpc>
                <a:spcPct val="150000"/>
              </a:lnSpc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Titles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6C6A42-8CE1-4EFC-9931-71A7F8A5CD47}"/>
              </a:ext>
            </a:extLst>
          </p:cNvPr>
          <p:cNvSpPr/>
          <p:nvPr/>
        </p:nvSpPr>
        <p:spPr>
          <a:xfrm>
            <a:off x="3545632" y="5843797"/>
            <a:ext cx="510073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Larissa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April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202</a:t>
            </a:r>
            <a:r>
              <a:rPr lang="en-US" sz="2400" b="1" dirty="0">
                <a:latin typeface="Arial Narrow" panose="020B0606020202030204" pitchFamily="34" charset="0"/>
              </a:rPr>
              <a:t>4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B9835A31-805B-42D5-A0BD-F2E798328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731" y="241348"/>
            <a:ext cx="7620016" cy="1429515"/>
          </a:xfrm>
          <a:prstGeom prst="rect">
            <a:avLst/>
          </a:prstGeom>
        </p:spPr>
      </p:pic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2CF4AE07-E3B4-4FD7-A609-8A5BAFA06EF7}"/>
              </a:ext>
            </a:extLst>
          </p:cNvPr>
          <p:cNvGrpSpPr/>
          <p:nvPr/>
        </p:nvGrpSpPr>
        <p:grpSpPr>
          <a:xfrm>
            <a:off x="370374" y="241348"/>
            <a:ext cx="1582357" cy="1429515"/>
            <a:chOff x="1952731" y="2333662"/>
            <a:chExt cx="4143268" cy="2479105"/>
          </a:xfrm>
        </p:grpSpPr>
        <p:sp>
          <p:nvSpPr>
            <p:cNvPr id="9" name="Freeform 82">
              <a:extLst>
                <a:ext uri="{FF2B5EF4-FFF2-40B4-BE49-F238E27FC236}">
                  <a16:creationId xmlns:a16="http://schemas.microsoft.com/office/drawing/2014/main" id="{61DE7775-71C7-44E7-BE17-3C6330C3069B}"/>
                </a:ext>
              </a:extLst>
            </p:cNvPr>
            <p:cNvSpPr/>
            <p:nvPr/>
          </p:nvSpPr>
          <p:spPr>
            <a:xfrm>
              <a:off x="1952731" y="2333662"/>
              <a:ext cx="4143268" cy="2479105"/>
            </a:xfrm>
            <a:custGeom>
              <a:avLst/>
              <a:gdLst/>
              <a:ahLst/>
              <a:cxnLst/>
              <a:rect l="l" t="t" r="r" b="b"/>
              <a:pathLst>
                <a:path w="389774" h="233220">
                  <a:moveTo>
                    <a:pt x="0" y="0"/>
                  </a:moveTo>
                  <a:lnTo>
                    <a:pt x="389774" y="0"/>
                  </a:lnTo>
                  <a:lnTo>
                    <a:pt x="389774" y="233220"/>
                  </a:lnTo>
                  <a:lnTo>
                    <a:pt x="0" y="233220"/>
                  </a:lnTo>
                  <a:close/>
                </a:path>
              </a:pathLst>
            </a:custGeom>
            <a:solidFill>
              <a:srgbClr val="A6A6A6"/>
            </a:solidFill>
          </p:spPr>
        </p:sp>
        <p:sp>
          <p:nvSpPr>
            <p:cNvPr id="10" name="TextBox 83">
              <a:extLst>
                <a:ext uri="{FF2B5EF4-FFF2-40B4-BE49-F238E27FC236}">
                  <a16:creationId xmlns:a16="http://schemas.microsoft.com/office/drawing/2014/main" id="{4F540379-2E3A-48E8-93AA-815E923C2DCA}"/>
                </a:ext>
              </a:extLst>
            </p:cNvPr>
            <p:cNvSpPr txBox="1"/>
            <p:nvPr/>
          </p:nvSpPr>
          <p:spPr>
            <a:xfrm>
              <a:off x="2102968" y="2333664"/>
              <a:ext cx="3842797" cy="14482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9939"/>
                </a:lnSpc>
              </a:pPr>
              <a:r>
                <a:rPr lang="en-US" sz="2000" dirty="0">
                  <a:solidFill>
                    <a:srgbClr val="FFFFFF"/>
                  </a:solidFill>
                  <a:latin typeface="Open Sans Light"/>
                </a:rPr>
                <a:t>YOURS</a:t>
              </a:r>
            </a:p>
          </p:txBody>
        </p:sp>
      </p:grpSp>
      <p:sp>
        <p:nvSpPr>
          <p:cNvPr id="15" name="TextBox 7">
            <a:extLst>
              <a:ext uri="{FF2B5EF4-FFF2-40B4-BE49-F238E27FC236}">
                <a16:creationId xmlns:a16="http://schemas.microsoft.com/office/drawing/2014/main" id="{6E7DF108-AEA9-4AFA-A21B-B1962E44B0BD}"/>
              </a:ext>
            </a:extLst>
          </p:cNvPr>
          <p:cNvSpPr txBox="1"/>
          <p:nvPr/>
        </p:nvSpPr>
        <p:spPr>
          <a:xfrm>
            <a:off x="0" y="4936137"/>
            <a:ext cx="1599539" cy="15059592"/>
          </a:xfrm>
          <a:prstGeom prst="rect">
            <a:avLst/>
          </a:prstGeom>
        </p:spPr>
        <p:txBody>
          <a:bodyPr lIns="43323" tIns="43323" rIns="43323" bIns="43323" rtlCol="0" anchor="ctr"/>
          <a:lstStyle/>
          <a:p>
            <a:pPr algn="ctr">
              <a:lnSpc>
                <a:spcPts val="6447"/>
              </a:lnSpc>
            </a:pPr>
            <a:endParaRPr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995D4B7D-B930-4F83-AF5E-0C6D7BBBA9DA}"/>
              </a:ext>
            </a:extLst>
          </p:cNvPr>
          <p:cNvSpPr/>
          <p:nvPr/>
        </p:nvSpPr>
        <p:spPr>
          <a:xfrm>
            <a:off x="0" y="6502400"/>
            <a:ext cx="12192000" cy="355600"/>
          </a:xfrm>
          <a:custGeom>
            <a:avLst/>
            <a:gdLst/>
            <a:ahLst/>
            <a:cxnLst/>
            <a:rect l="l" t="t" r="r" b="b"/>
            <a:pathLst>
              <a:path w="6007117" h="81681">
                <a:moveTo>
                  <a:pt x="0" y="0"/>
                </a:moveTo>
                <a:lnTo>
                  <a:pt x="6007117" y="0"/>
                </a:lnTo>
                <a:lnTo>
                  <a:pt x="6007117" y="81681"/>
                </a:lnTo>
                <a:lnTo>
                  <a:pt x="0" y="81681"/>
                </a:lnTo>
                <a:close/>
              </a:path>
            </a:pathLst>
          </a:custGeom>
          <a:solidFill>
            <a:srgbClr val="B03830"/>
          </a:solidFill>
        </p:spPr>
      </p:sp>
    </p:spTree>
    <p:extLst>
      <p:ext uri="{BB962C8B-B14F-4D97-AF65-F5344CB8AC3E}">
        <p14:creationId xmlns:p14="http://schemas.microsoft.com/office/powerpoint/2010/main" val="41078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918E6F4-863C-4447-AF76-5C3985DBF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113" y="207228"/>
            <a:ext cx="10779887" cy="841901"/>
          </a:xfrm>
          <a:prstGeom prst="rect">
            <a:avLst/>
          </a:prstGeom>
          <a:solidFill>
            <a:srgbClr val="B03830"/>
          </a:solidFill>
          <a:ln w="25400">
            <a:solidFill>
              <a:srgbClr val="B03830"/>
            </a:solidFill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Slide Title</a:t>
            </a:r>
            <a:endParaRPr kumimoji="0" lang="el-GR" sz="32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9117D69F-25C0-4894-A55C-4FD8974F8857}"/>
              </a:ext>
            </a:extLst>
          </p:cNvPr>
          <p:cNvGrpSpPr/>
          <p:nvPr/>
        </p:nvGrpSpPr>
        <p:grpSpPr>
          <a:xfrm>
            <a:off x="-844952" y="6458659"/>
            <a:ext cx="13036952" cy="306360"/>
            <a:chOff x="-275794" y="6169950"/>
            <a:chExt cx="12467794" cy="210917"/>
          </a:xfrm>
          <a:noFill/>
        </p:grpSpPr>
        <p:sp>
          <p:nvSpPr>
            <p:cNvPr id="4" name="16 - Ορθογώνιο">
              <a:extLst>
                <a:ext uri="{FF2B5EF4-FFF2-40B4-BE49-F238E27FC236}">
                  <a16:creationId xmlns:a16="http://schemas.microsoft.com/office/drawing/2014/main" id="{3C22C13D-DFB3-421D-B2C8-26E43AB30A12}"/>
                </a:ext>
              </a:extLst>
            </p:cNvPr>
            <p:cNvSpPr/>
            <p:nvPr/>
          </p:nvSpPr>
          <p:spPr>
            <a:xfrm>
              <a:off x="-275794" y="6223538"/>
              <a:ext cx="12467794" cy="15732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Presenting Author’s Name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. Title</a:t>
              </a:r>
              <a:r>
                <a:rPr lang="el-GR" sz="1400" dirty="0"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. </a:t>
              </a:r>
              <a:r>
                <a:rPr lang="en-US" sz="1400" dirty="0"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April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202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4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.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Larisa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,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Greece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ea typeface="Verdana" pitchFamily="34" charset="0"/>
                  <a:cs typeface="Arial" panose="020B0604020202020204" pitchFamily="34" charset="0"/>
                </a:rPr>
                <a:t>.</a:t>
              </a:r>
            </a:p>
          </p:txBody>
        </p:sp>
        <p:cxnSp>
          <p:nvCxnSpPr>
            <p:cNvPr id="5" name="Straight Connector 6">
              <a:extLst>
                <a:ext uri="{FF2B5EF4-FFF2-40B4-BE49-F238E27FC236}">
                  <a16:creationId xmlns:a16="http://schemas.microsoft.com/office/drawing/2014/main" id="{BAF80B2D-7831-42C2-90FA-3ED49286FA2D}"/>
                </a:ext>
              </a:extLst>
            </p:cNvPr>
            <p:cNvCxnSpPr/>
            <p:nvPr/>
          </p:nvCxnSpPr>
          <p:spPr>
            <a:xfrm>
              <a:off x="4351594" y="6169950"/>
              <a:ext cx="7840406" cy="0"/>
            </a:xfrm>
            <a:prstGeom prst="line">
              <a:avLst/>
            </a:prstGeom>
            <a:grpFill/>
            <a:ln w="19050">
              <a:solidFill>
                <a:srgbClr val="B0383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B208D-9C52-42F7-B48D-6B0755F94C23}"/>
              </a:ext>
            </a:extLst>
          </p:cNvPr>
          <p:cNvSpPr txBox="1"/>
          <p:nvPr/>
        </p:nvSpPr>
        <p:spPr>
          <a:xfrm>
            <a:off x="420245" y="1417189"/>
            <a:ext cx="10972800" cy="5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Arial Narrow" panose="020B0606020202030204" pitchFamily="34" charset="0"/>
              </a:rPr>
              <a:t>Text</a:t>
            </a:r>
            <a:endParaRPr lang="el-GR" sz="2400" dirty="0">
              <a:latin typeface="Arial Narrow" panose="020B060602020203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44EF44A-2238-47EB-91C2-4E4C9954C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5" y="66461"/>
            <a:ext cx="598327" cy="11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8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6813EF4D-DEDA-46DC-8756-A1F573D47067}"/>
              </a:ext>
            </a:extLst>
          </p:cNvPr>
          <p:cNvSpPr/>
          <p:nvPr/>
        </p:nvSpPr>
        <p:spPr>
          <a:xfrm>
            <a:off x="2317647" y="3063854"/>
            <a:ext cx="7556704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Name, Title &amp; Contact Details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76BD6A21-4998-40D4-9D69-7D74B824CE56}"/>
              </a:ext>
            </a:extLst>
          </p:cNvPr>
          <p:cNvSpPr/>
          <p:nvPr/>
        </p:nvSpPr>
        <p:spPr>
          <a:xfrm>
            <a:off x="1249719" y="1912725"/>
            <a:ext cx="96925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434344"/>
                </a:solidFill>
                <a:latin typeface="Arial Narrow" panose="020B0606020202030204" pitchFamily="34" charset="0"/>
              </a:rPr>
              <a:t>Thank you!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34344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85ED58AC-264C-482B-B377-3F88BDB04CFE}"/>
              </a:ext>
            </a:extLst>
          </p:cNvPr>
          <p:cNvSpPr/>
          <p:nvPr/>
        </p:nvSpPr>
        <p:spPr>
          <a:xfrm>
            <a:off x="0" y="6502400"/>
            <a:ext cx="12192000" cy="355600"/>
          </a:xfrm>
          <a:custGeom>
            <a:avLst/>
            <a:gdLst/>
            <a:ahLst/>
            <a:cxnLst/>
            <a:rect l="l" t="t" r="r" b="b"/>
            <a:pathLst>
              <a:path w="6007117" h="81681">
                <a:moveTo>
                  <a:pt x="0" y="0"/>
                </a:moveTo>
                <a:lnTo>
                  <a:pt x="6007117" y="0"/>
                </a:lnTo>
                <a:lnTo>
                  <a:pt x="6007117" y="81681"/>
                </a:lnTo>
                <a:lnTo>
                  <a:pt x="0" y="81681"/>
                </a:lnTo>
                <a:close/>
              </a:path>
            </a:pathLst>
          </a:custGeom>
          <a:solidFill>
            <a:srgbClr val="B03830"/>
          </a:solidFill>
        </p:spPr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40BD191-B226-4506-8B23-DAD7EDDD0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169" y="292366"/>
            <a:ext cx="7620016" cy="1429515"/>
          </a:xfrm>
          <a:prstGeom prst="rect">
            <a:avLst/>
          </a:prstGeom>
        </p:spPr>
      </p:pic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6151ECF3-99E5-4DC8-87DA-AC9F372B56D8}"/>
              </a:ext>
            </a:extLst>
          </p:cNvPr>
          <p:cNvGrpSpPr/>
          <p:nvPr/>
        </p:nvGrpSpPr>
        <p:grpSpPr>
          <a:xfrm>
            <a:off x="1494812" y="292366"/>
            <a:ext cx="1582357" cy="1429515"/>
            <a:chOff x="1952731" y="2333662"/>
            <a:chExt cx="4143268" cy="2479105"/>
          </a:xfrm>
        </p:grpSpPr>
        <p:sp>
          <p:nvSpPr>
            <p:cNvPr id="8" name="Freeform 82">
              <a:extLst>
                <a:ext uri="{FF2B5EF4-FFF2-40B4-BE49-F238E27FC236}">
                  <a16:creationId xmlns:a16="http://schemas.microsoft.com/office/drawing/2014/main" id="{5FEF244C-2891-4F2D-97A1-9DB3638E57D9}"/>
                </a:ext>
              </a:extLst>
            </p:cNvPr>
            <p:cNvSpPr/>
            <p:nvPr/>
          </p:nvSpPr>
          <p:spPr>
            <a:xfrm>
              <a:off x="1952731" y="2333662"/>
              <a:ext cx="4143268" cy="2479105"/>
            </a:xfrm>
            <a:custGeom>
              <a:avLst/>
              <a:gdLst/>
              <a:ahLst/>
              <a:cxnLst/>
              <a:rect l="l" t="t" r="r" b="b"/>
              <a:pathLst>
                <a:path w="389774" h="233220">
                  <a:moveTo>
                    <a:pt x="0" y="0"/>
                  </a:moveTo>
                  <a:lnTo>
                    <a:pt x="389774" y="0"/>
                  </a:lnTo>
                  <a:lnTo>
                    <a:pt x="389774" y="233220"/>
                  </a:lnTo>
                  <a:lnTo>
                    <a:pt x="0" y="233220"/>
                  </a:lnTo>
                  <a:close/>
                </a:path>
              </a:pathLst>
            </a:custGeom>
            <a:solidFill>
              <a:srgbClr val="A6A6A6"/>
            </a:solidFill>
          </p:spPr>
        </p:sp>
        <p:sp>
          <p:nvSpPr>
            <p:cNvPr id="9" name="TextBox 83">
              <a:extLst>
                <a:ext uri="{FF2B5EF4-FFF2-40B4-BE49-F238E27FC236}">
                  <a16:creationId xmlns:a16="http://schemas.microsoft.com/office/drawing/2014/main" id="{09467A6E-5849-413E-99F0-C97C4AA8E75C}"/>
                </a:ext>
              </a:extLst>
            </p:cNvPr>
            <p:cNvSpPr txBox="1"/>
            <p:nvPr/>
          </p:nvSpPr>
          <p:spPr>
            <a:xfrm>
              <a:off x="2102968" y="2333664"/>
              <a:ext cx="3842797" cy="14482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9939"/>
                </a:lnSpc>
              </a:pPr>
              <a:r>
                <a:rPr lang="en-US" sz="2000" dirty="0">
                  <a:solidFill>
                    <a:srgbClr val="FFFFFF"/>
                  </a:solidFill>
                  <a:latin typeface="Open Sans Light"/>
                </a:rPr>
                <a:t>YOURS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555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Ευρεία οθόνη</PresentationFormat>
  <Paragraphs>11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12" baseType="lpstr">
      <vt:lpstr>Microsoft JhengHei Light</vt:lpstr>
      <vt:lpstr>Arial</vt:lpstr>
      <vt:lpstr>Arial Narrow</vt:lpstr>
      <vt:lpstr>Calibri</vt:lpstr>
      <vt:lpstr>Calibri Light</vt:lpstr>
      <vt:lpstr>Microsoft Sans Serif</vt:lpstr>
      <vt:lpstr>Open Sans Light</vt:lpstr>
      <vt:lpstr>Verdana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ikouroutzis</dc:creator>
  <cp:lastModifiedBy>traumalab</cp:lastModifiedBy>
  <cp:revision>5</cp:revision>
  <dcterms:created xsi:type="dcterms:W3CDTF">2022-11-22T19:59:00Z</dcterms:created>
  <dcterms:modified xsi:type="dcterms:W3CDTF">2023-09-01T00:44:01Z</dcterms:modified>
</cp:coreProperties>
</file>